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0" r:id="rId2"/>
  </p:sldMasterIdLst>
  <p:notesMasterIdLst>
    <p:notesMasterId r:id="rId4"/>
  </p:notesMasterIdLst>
  <p:sldIdLst>
    <p:sldId id="493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Light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6C84C1F-7FD3-4E14-AF3C-6D79DE2D7922}">
          <p14:sldIdLst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08">
          <p15:clr>
            <a:srgbClr val="A4A3A4"/>
          </p15:clr>
        </p15:guide>
        <p15:guide id="2" orient="horz" pos="2163">
          <p15:clr>
            <a:srgbClr val="A4A3A4"/>
          </p15:clr>
        </p15:guide>
        <p15:guide id="3" orient="horz" pos="859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pos="749">
          <p15:clr>
            <a:srgbClr val="A4A3A4"/>
          </p15:clr>
        </p15:guide>
        <p15:guide id="6" pos="5455">
          <p15:clr>
            <a:srgbClr val="A4A3A4"/>
          </p15:clr>
        </p15:guide>
        <p15:guide id="7" pos="5463">
          <p15:clr>
            <a:srgbClr val="A4A3A4"/>
          </p15:clr>
        </p15:guide>
        <p15:guide id="8" pos="1937">
          <p15:clr>
            <a:srgbClr val="A4A3A4"/>
          </p15:clr>
        </p15:guide>
        <p15:guide id="9" pos="5183">
          <p15:clr>
            <a:srgbClr val="A4A3A4"/>
          </p15:clr>
        </p15:guide>
        <p15:guide id="10" pos="3039">
          <p15:clr>
            <a:srgbClr val="A4A3A4"/>
          </p15:clr>
        </p15:guide>
        <p15:guide id="11" pos="27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41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 autoAdjust="0"/>
    <p:restoredTop sz="96547" autoAdjust="0"/>
  </p:normalViewPr>
  <p:slideViewPr>
    <p:cSldViewPr snapToGrid="0" snapToObjects="1">
      <p:cViewPr varScale="1">
        <p:scale>
          <a:sx n="64" d="100"/>
          <a:sy n="64" d="100"/>
        </p:scale>
        <p:origin x="688" y="52"/>
      </p:cViewPr>
      <p:guideLst>
        <p:guide orient="horz" pos="3708"/>
        <p:guide orient="horz" pos="2163"/>
        <p:guide orient="horz" pos="859"/>
        <p:guide orient="horz" pos="1824"/>
        <p:guide pos="749"/>
        <p:guide pos="5455"/>
        <p:guide pos="5463"/>
        <p:guide pos="1937"/>
        <p:guide pos="5183"/>
        <p:guide pos="3039"/>
        <p:guide pos="27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4E0CD-ABE9-DD48-BD38-70AAAF477F1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2B4C-DD0A-7E4A-A9CE-84CE49B2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2400" y="0"/>
            <a:ext cx="1219200" cy="2130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962400" y="1560513"/>
            <a:ext cx="1219200" cy="36512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F06579BD-A002-1C4C-BD7C-A25878FDC41A}" type="slidenum">
              <a:rPr lang="en-US" altLang="en-US" sz="4000">
                <a:solidFill>
                  <a:schemeClr val="bg1"/>
                </a:solidFill>
                <a:ea typeface="Helvetica Light" charset="0"/>
                <a:cs typeface="Helvetica Light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400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371600" cy="142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0225"/>
            <a:ext cx="7772400" cy="1470025"/>
          </a:xfrm>
        </p:spPr>
        <p:txBody>
          <a:bodyPr anchor="ctr"/>
          <a:lstStyle>
            <a:lvl1pPr algn="ctr">
              <a:defRPr spc="-40" baseline="0">
                <a:solidFill>
                  <a:srgbClr val="5E5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8761"/>
            <a:ext cx="6400800" cy="1752600"/>
          </a:xfrm>
        </p:spPr>
        <p:txBody>
          <a:bodyPr/>
          <a:lstStyle>
            <a:lvl1pPr marL="0" indent="0" algn="ctr">
              <a:buNone/>
              <a:defRPr spc="-4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3639" y="1335618"/>
            <a:ext cx="3582361" cy="47265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1" y="1335618"/>
            <a:ext cx="3582361" cy="47265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42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3254" y="1335618"/>
            <a:ext cx="3581400" cy="4726516"/>
          </a:xfrm>
        </p:spPr>
        <p:txBody>
          <a:bodyPr/>
          <a:lstStyle>
            <a:lvl1pPr>
              <a:buClrTx/>
              <a:defRPr sz="2000">
                <a:solidFill>
                  <a:srgbClr val="FFFFFF"/>
                </a:solidFill>
              </a:defRPr>
            </a:lvl1pPr>
            <a:lvl2pPr>
              <a:buClrTx/>
              <a:defRPr sz="1800">
                <a:solidFill>
                  <a:srgbClr val="FFFFFF"/>
                </a:solidFill>
              </a:defRPr>
            </a:lvl2pPr>
            <a:lvl3pPr>
              <a:buClrTx/>
              <a:defRPr sz="1600">
                <a:solidFill>
                  <a:srgbClr val="FFFFFF"/>
                </a:solidFill>
              </a:defRPr>
            </a:lvl3pPr>
            <a:lvl4pPr>
              <a:buClrTx/>
              <a:defRPr sz="1400">
                <a:solidFill>
                  <a:srgbClr val="FFFFFF"/>
                </a:solidFill>
              </a:defRPr>
            </a:lvl4pPr>
            <a:lvl5pPr>
              <a:buClrTx/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0" y="1335618"/>
            <a:ext cx="3581400" cy="4726516"/>
          </a:xfrm>
        </p:spPr>
        <p:txBody>
          <a:bodyPr/>
          <a:lstStyle>
            <a:lvl1pPr>
              <a:buClrTx/>
              <a:defRPr sz="2000">
                <a:solidFill>
                  <a:srgbClr val="FFFFFF"/>
                </a:solidFill>
              </a:defRPr>
            </a:lvl1pPr>
            <a:lvl2pPr>
              <a:buClrTx/>
              <a:defRPr sz="1800">
                <a:solidFill>
                  <a:srgbClr val="FFFFFF"/>
                </a:solidFill>
              </a:defRPr>
            </a:lvl2pPr>
            <a:lvl3pPr>
              <a:buClrTx/>
              <a:defRPr sz="1600">
                <a:solidFill>
                  <a:srgbClr val="FFFFFF"/>
                </a:solidFill>
              </a:defRPr>
            </a:lvl3pPr>
            <a:lvl4pPr>
              <a:buClrTx/>
              <a:defRPr sz="1400">
                <a:solidFill>
                  <a:srgbClr val="FFFFFF"/>
                </a:solidFill>
              </a:defRPr>
            </a:lvl4pPr>
            <a:lvl5pPr>
              <a:buClrTx/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37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8214" y="1346201"/>
            <a:ext cx="2406314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0" y="1346201"/>
            <a:ext cx="2406314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229928" y="1346201"/>
            <a:ext cx="2406314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612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8214" y="1335618"/>
            <a:ext cx="2406314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4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0" y="1335618"/>
            <a:ext cx="2406314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4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229928" y="1335618"/>
            <a:ext cx="2406314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4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431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4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31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957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89039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085572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2105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78639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189039" y="2707965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2pPr>
            <a:lvl3pPr marL="174625" indent="-174625">
              <a:lnSpc>
                <a:spcPct val="89000"/>
              </a:lnSpc>
              <a:spcBef>
                <a:spcPts val="600"/>
              </a:spcBef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085572" y="2707965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2pPr>
            <a:lvl3pPr marL="174625" indent="-174625">
              <a:lnSpc>
                <a:spcPct val="89000"/>
              </a:lnSpc>
              <a:spcBef>
                <a:spcPts val="600"/>
              </a:spcBef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982105" y="2707965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2pPr>
            <a:lvl3pPr marL="174625" indent="-174625">
              <a:lnSpc>
                <a:spcPct val="89000"/>
              </a:lnSpc>
              <a:spcBef>
                <a:spcPts val="600"/>
              </a:spcBef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78639" y="2707965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2pPr>
            <a:lvl3pPr marL="174625" indent="-174625">
              <a:lnSpc>
                <a:spcPct val="89000"/>
              </a:lnSpc>
              <a:spcBef>
                <a:spcPts val="600"/>
              </a:spcBef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767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89039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085572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2105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78639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189039" y="2699087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085572" y="2699087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982105" y="2699087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78639" y="2699087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223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6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2400" y="0"/>
            <a:ext cx="1219200" cy="2130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962400" y="1560513"/>
            <a:ext cx="1219200" cy="36512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48CDE1CD-2BE2-2549-BE1E-EA971EB34BDF}" type="slidenum">
              <a:rPr lang="en-US" altLang="en-US" sz="4000">
                <a:solidFill>
                  <a:schemeClr val="bg1"/>
                </a:solidFill>
                <a:ea typeface="Helvetica Light" charset="0"/>
                <a:cs typeface="Helvetica Light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400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371600" cy="1427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360225"/>
            <a:ext cx="8128000" cy="1470025"/>
          </a:xfrm>
        </p:spPr>
        <p:txBody>
          <a:bodyPr anchor="ctr"/>
          <a:lstStyle>
            <a:lvl1pPr algn="ctr">
              <a:defRPr spc="-4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958761"/>
            <a:ext cx="8128000" cy="1752600"/>
          </a:xfrm>
        </p:spPr>
        <p:txBody>
          <a:bodyPr/>
          <a:lstStyle>
            <a:lvl1pPr marL="0" indent="0" algn="ctr">
              <a:buNone/>
              <a:defRPr spc="-4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16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371600" cy="142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7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371600" cy="1427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71600" cy="1427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-1"/>
            <a:ext cx="8124826" cy="97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297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18763" y="-1"/>
            <a:ext cx="7546544" cy="97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465595" y="1593391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218763" y="3019791"/>
            <a:ext cx="1682384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218763" y="3384535"/>
            <a:ext cx="1682384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376764" y="1593391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29932" y="3019791"/>
            <a:ext cx="1682384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129932" y="3384535"/>
            <a:ext cx="1682384" cy="2191512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287933" y="1593391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041101" y="3019791"/>
            <a:ext cx="1682384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5041101" y="3384535"/>
            <a:ext cx="1682384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199102" y="1593391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952270" y="3019791"/>
            <a:ext cx="1682384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2270" y="3384535"/>
            <a:ext cx="1682384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376764" y="6858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9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9991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20650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206501" y="3393413"/>
            <a:ext cx="2375553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32609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73268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732681" y="3393413"/>
            <a:ext cx="2375553" cy="2191512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85227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25886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58861" y="3393413"/>
            <a:ext cx="2375553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968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9991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20650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206501" y="3393413"/>
            <a:ext cx="2375553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32609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73268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732681" y="3393413"/>
            <a:ext cx="2375553" cy="2191512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85227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25886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58861" y="3393413"/>
            <a:ext cx="2375553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05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9500" y="1628903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206500" y="3046425"/>
            <a:ext cx="347472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206500" y="3411169"/>
            <a:ext cx="3474720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302693" y="1628903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159693" y="3046425"/>
            <a:ext cx="347472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159693" y="3411169"/>
            <a:ext cx="3474720" cy="2191512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950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9500" y="1628903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206500" y="3046425"/>
            <a:ext cx="347472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206500" y="3411169"/>
            <a:ext cx="3474720" cy="2191512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302693" y="1628903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159693" y="3046425"/>
            <a:ext cx="347472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159693" y="3411169"/>
            <a:ext cx="3474720" cy="2191512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271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in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30" y="-1"/>
            <a:ext cx="7427670" cy="972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7258" y="1346201"/>
            <a:ext cx="3568743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8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8331" y="1346201"/>
            <a:ext cx="3568743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8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2216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in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-1"/>
            <a:ext cx="7428154" cy="972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4602" y="1335618"/>
            <a:ext cx="3581399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8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1" y="1335618"/>
            <a:ext cx="3581399" cy="472651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8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050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47650" y="2614613"/>
            <a:ext cx="1219200" cy="36512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329AF2DA-7C89-E345-BF39-5AFAE5AACB00}" type="slidenum">
              <a:rPr lang="en-US" altLang="en-US" sz="2700">
                <a:solidFill>
                  <a:schemeClr val="bg1"/>
                </a:solidFill>
                <a:ea typeface="Helvetica Light" charset="0"/>
                <a:cs typeface="Helvetica Light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270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320" y="1510242"/>
            <a:ext cx="6659880" cy="1470025"/>
          </a:xfrm>
        </p:spPr>
        <p:txBody>
          <a:bodyPr/>
          <a:lstStyle>
            <a:lvl1pPr algn="l">
              <a:defRPr>
                <a:solidFill>
                  <a:srgbClr val="5E5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320" y="3048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E5E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4668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1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749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921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203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065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786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00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696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3533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3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47650" y="2614613"/>
            <a:ext cx="1219200" cy="36512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27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320" y="1510242"/>
            <a:ext cx="665988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320" y="3048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4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947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06739" y="5490628"/>
            <a:ext cx="5481637" cy="982133"/>
          </a:xfrm>
        </p:spPr>
        <p:txBody>
          <a:bodyPr anchor="b" anchorCtr="0"/>
          <a:lstStyle>
            <a:lvl1pPr marL="0" indent="0" algn="l">
              <a:lnSpc>
                <a:spcPct val="92000"/>
              </a:lnSpc>
              <a:spcBef>
                <a:spcPts val="600"/>
              </a:spcBef>
              <a:buNone/>
              <a:defRPr sz="1400">
                <a:solidFill>
                  <a:srgbClr val="5E5E5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1" y="5490628"/>
            <a:ext cx="2209800" cy="982133"/>
          </a:xfrm>
        </p:spPr>
        <p:txBody>
          <a:bodyPr anchor="b" anchorCtr="0"/>
          <a:lstStyle>
            <a:lvl1pPr marL="0" indent="0" algn="r">
              <a:lnSpc>
                <a:spcPct val="92000"/>
              </a:lnSpc>
              <a:spcBef>
                <a:spcPts val="600"/>
              </a:spcBef>
              <a:buNone/>
              <a:defRPr sz="1400">
                <a:solidFill>
                  <a:srgbClr val="5E5E5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1" y="311987"/>
            <a:ext cx="8331077" cy="55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0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67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 b="1" i="0">
                <a:solidFill>
                  <a:srgbClr val="EF7E5E"/>
                </a:solidFill>
                <a:latin typeface="Helvetica"/>
                <a:cs typeface="Helvetica"/>
              </a:defRPr>
            </a:lvl1pPr>
            <a:lvl2pPr marL="0" indent="0">
              <a:buFont typeface="Arial"/>
              <a:buNone/>
              <a:defRPr/>
            </a:lvl2pPr>
            <a:lvl3pPr marL="169863" indent="-169863">
              <a:defRPr/>
            </a:lvl3pPr>
            <a:lvl4pPr marL="400050" indent="-230188">
              <a:defRPr/>
            </a:lvl4pPr>
            <a:lvl5pPr marL="631825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3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FFFFFF"/>
                </a:solidFill>
              </a:defRPr>
            </a:lvl1pPr>
            <a:lvl2pPr>
              <a:buClrTx/>
              <a:defRPr>
                <a:solidFill>
                  <a:srgbClr val="FFFFFF"/>
                </a:solidFill>
              </a:defRPr>
            </a:lvl2pPr>
            <a:lvl3pPr>
              <a:buClrTx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08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4438" y="0"/>
            <a:ext cx="7427912" cy="973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1355725"/>
            <a:ext cx="7427912" cy="4692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825" y="0"/>
            <a:ext cx="746125" cy="1081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50825" y="608013"/>
            <a:ext cx="746125" cy="36512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27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69250" y="6359525"/>
            <a:ext cx="323850" cy="3238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50250" y="6359525"/>
            <a:ext cx="323850" cy="3238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 rot="5400000">
            <a:off x="8453438" y="6459538"/>
            <a:ext cx="136525" cy="123825"/>
          </a:xfrm>
          <a:custGeom>
            <a:avLst/>
            <a:gdLst>
              <a:gd name="connsiteX0" fmla="*/ 0 w 1305341"/>
              <a:gd name="connsiteY0" fmla="*/ 1137611 h 1137611"/>
              <a:gd name="connsiteX1" fmla="*/ 652671 w 1305341"/>
              <a:gd name="connsiteY1" fmla="*/ 0 h 1137611"/>
              <a:gd name="connsiteX2" fmla="*/ 1305341 w 1305341"/>
              <a:gd name="connsiteY2" fmla="*/ 1128792 h 11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341" h="1137611">
                <a:moveTo>
                  <a:pt x="0" y="1137611"/>
                </a:moveTo>
                <a:lnTo>
                  <a:pt x="652671" y="0"/>
                </a:lnTo>
                <a:lnTo>
                  <a:pt x="1305341" y="1128792"/>
                </a:lnTo>
              </a:path>
            </a:pathLst>
          </a:custGeom>
          <a:ln cap="flat">
            <a:solidFill>
              <a:schemeClr val="bg1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 rot="16200000">
            <a:off x="8051006" y="6460332"/>
            <a:ext cx="136525" cy="122238"/>
          </a:xfrm>
          <a:custGeom>
            <a:avLst/>
            <a:gdLst>
              <a:gd name="connsiteX0" fmla="*/ 0 w 1305341"/>
              <a:gd name="connsiteY0" fmla="*/ 1137611 h 1137611"/>
              <a:gd name="connsiteX1" fmla="*/ 652671 w 1305341"/>
              <a:gd name="connsiteY1" fmla="*/ 0 h 1137611"/>
              <a:gd name="connsiteX2" fmla="*/ 1305341 w 1305341"/>
              <a:gd name="connsiteY2" fmla="*/ 1128792 h 11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341" h="1137611">
                <a:moveTo>
                  <a:pt x="0" y="1137611"/>
                </a:moveTo>
                <a:lnTo>
                  <a:pt x="652671" y="0"/>
                </a:lnTo>
                <a:lnTo>
                  <a:pt x="1305341" y="1128792"/>
                </a:lnTo>
              </a:path>
            </a:pathLst>
          </a:custGeom>
          <a:ln cap="flat">
            <a:solidFill>
              <a:schemeClr val="bg1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Action Button: Custom 21">
            <a:hlinkClick r:id="" action="ppaction://hlinkshowjump?jump=previousslide" highlightClick="1"/>
          </p:cNvPr>
          <p:cNvSpPr/>
          <p:nvPr/>
        </p:nvSpPr>
        <p:spPr>
          <a:xfrm>
            <a:off x="7931150" y="6324600"/>
            <a:ext cx="395288" cy="395288"/>
          </a:xfrm>
          <a:prstGeom prst="actionButtonBlank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Action Button: Custom 22">
            <a:hlinkClick r:id="" action="ppaction://hlinkshowjump?jump=nextslide" highlightClick="1"/>
          </p:cNvPr>
          <p:cNvSpPr/>
          <p:nvPr/>
        </p:nvSpPr>
        <p:spPr>
          <a:xfrm>
            <a:off x="8329613" y="6324600"/>
            <a:ext cx="395287" cy="395288"/>
          </a:xfrm>
          <a:prstGeom prst="actionButtonBlank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50" r:id="rId6"/>
    <p:sldLayoutId id="2147483779" r:id="rId7"/>
    <p:sldLayoutId id="2147483751" r:id="rId8"/>
    <p:sldLayoutId id="2147483766" r:id="rId9"/>
    <p:sldLayoutId id="2147483752" r:id="rId10"/>
    <p:sldLayoutId id="2147483767" r:id="rId11"/>
    <p:sldLayoutId id="2147483753" r:id="rId12"/>
    <p:sldLayoutId id="2147483768" r:id="rId13"/>
    <p:sldLayoutId id="2147483754" r:id="rId14"/>
    <p:sldLayoutId id="2147483769" r:id="rId15"/>
    <p:sldLayoutId id="2147483755" r:id="rId16"/>
    <p:sldLayoutId id="2147483770" r:id="rId17"/>
    <p:sldLayoutId id="2147483756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58" r:id="rId24"/>
    <p:sldLayoutId id="2147483776" r:id="rId25"/>
    <p:sldLayoutId id="2147483759" r:id="rId26"/>
    <p:sldLayoutId id="2147483777" r:id="rId27"/>
    <p:sldLayoutId id="2147483760" r:id="rId28"/>
    <p:sldLayoutId id="2147483778" r:id="rId29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-40">
          <a:solidFill>
            <a:schemeClr val="bg2"/>
          </a:solidFill>
          <a:latin typeface="Helvetica Light"/>
          <a:ea typeface="Helvetica Light" pitchFamily="34" charset="0"/>
          <a:cs typeface="Helvetica Light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Helvetica Light" pitchFamily="34" charset="0"/>
          <a:ea typeface="Helvetica Light" pitchFamily="34" charset="0"/>
          <a:cs typeface="Helvetica Light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Helvetica Light" pitchFamily="34" charset="0"/>
          <a:ea typeface="Helvetica Light" pitchFamily="34" charset="0"/>
          <a:cs typeface="Helvetica Light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Helvetica Light" pitchFamily="34" charset="0"/>
          <a:ea typeface="Helvetica Light" pitchFamily="34" charset="0"/>
          <a:cs typeface="Helvetica Light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Helvetica Light" pitchFamily="34" charset="0"/>
          <a:ea typeface="Helvetica Light" pitchFamily="34" charset="0"/>
          <a:cs typeface="Helvetica Light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Helvetica Light" pitchFamily="34" charset="0"/>
          <a:ea typeface="Helvetica Light" pitchFamily="34" charset="0"/>
          <a:cs typeface="Helvetica Light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Helvetica Light" pitchFamily="34" charset="0"/>
          <a:ea typeface="Helvetica Light" pitchFamily="34" charset="0"/>
          <a:cs typeface="Helvetica Light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Helvetica Light" pitchFamily="34" charset="0"/>
          <a:ea typeface="Helvetica Light" pitchFamily="34" charset="0"/>
          <a:cs typeface="Helvetica Light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Helvetica Light" pitchFamily="34" charset="0"/>
          <a:ea typeface="Helvetica Light" pitchFamily="34" charset="0"/>
          <a:cs typeface="Helvetica Light" pitchFamily="34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200" kern="1200" spc="-40">
          <a:solidFill>
            <a:schemeClr val="bg2"/>
          </a:solidFill>
          <a:latin typeface="Helvetica Light"/>
          <a:ea typeface="Helvetica Light" pitchFamily="34" charset="0"/>
          <a:cs typeface="Helvetica Light"/>
        </a:defRPr>
      </a:lvl1pPr>
      <a:lvl2pPr marL="511175" indent="-282575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ern="1200" spc="-40">
          <a:solidFill>
            <a:schemeClr val="bg2"/>
          </a:solidFill>
          <a:latin typeface="Helvetica Light"/>
          <a:ea typeface="Helvetica Light" pitchFamily="34" charset="0"/>
          <a:cs typeface="Helvetica Light"/>
        </a:defRPr>
      </a:lvl2pPr>
      <a:lvl3pPr marL="741363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 spc="-40">
          <a:solidFill>
            <a:schemeClr val="bg2"/>
          </a:solidFill>
          <a:latin typeface="Helvetica Light"/>
          <a:ea typeface="Helvetica Light" pitchFamily="34" charset="0"/>
          <a:cs typeface="Helvetica Light"/>
        </a:defRPr>
      </a:lvl3pPr>
      <a:lvl4pPr marL="1031875" indent="-290513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ern="1200" spc="-40">
          <a:solidFill>
            <a:schemeClr val="bg2"/>
          </a:solidFill>
          <a:latin typeface="Helvetica Light"/>
          <a:ea typeface="Helvetica Light" pitchFamily="34" charset="0"/>
          <a:cs typeface="Helvetica Light"/>
        </a:defRPr>
      </a:lvl4pPr>
      <a:lvl5pPr marL="1314450" indent="-282575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kern="1200" spc="-40">
          <a:solidFill>
            <a:schemeClr val="bg2"/>
          </a:solidFill>
          <a:latin typeface="Helvetica Light"/>
          <a:ea typeface="Helvetica Light" pitchFamily="34" charset="0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536F-92B7-4995-9E98-DC78831B9B91}" type="datetimeFigureOut">
              <a:rPr lang="en-AU" smtClean="0"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FDF4-EA57-491A-98C2-0C02826CCF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8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99" y="0"/>
            <a:ext cx="2575002" cy="17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3438" y="446164"/>
            <a:ext cx="7427912" cy="97313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kern="1200" spc="-40">
                <a:solidFill>
                  <a:schemeClr val="bg2"/>
                </a:solidFill>
                <a:latin typeface="Helvetica Light"/>
                <a:ea typeface="Helvetica Light" pitchFamily="34" charset="0"/>
                <a:cs typeface="Helvetica Light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bg2"/>
                </a:solidFill>
                <a:latin typeface="Helvetica Light" pitchFamily="34" charset="0"/>
                <a:ea typeface="Helvetica Light" pitchFamily="34" charset="0"/>
                <a:cs typeface="Helvetica Light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bg2"/>
                </a:solidFill>
                <a:latin typeface="Helvetica Light" pitchFamily="34" charset="0"/>
                <a:ea typeface="Helvetica Light" pitchFamily="34" charset="0"/>
                <a:cs typeface="Helvetica Light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bg2"/>
                </a:solidFill>
                <a:latin typeface="Helvetica Light" pitchFamily="34" charset="0"/>
                <a:ea typeface="Helvetica Light" pitchFamily="34" charset="0"/>
                <a:cs typeface="Helvetica Light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bg2"/>
                </a:solidFill>
                <a:latin typeface="Helvetica Light" pitchFamily="34" charset="0"/>
                <a:ea typeface="Helvetica Light" pitchFamily="34" charset="0"/>
                <a:cs typeface="Helvetica Light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bg2"/>
                </a:solidFill>
                <a:latin typeface="Helvetica Light" pitchFamily="34" charset="0"/>
                <a:ea typeface="Helvetica Light" pitchFamily="34" charset="0"/>
                <a:cs typeface="Helvetica Light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bg2"/>
                </a:solidFill>
                <a:latin typeface="Helvetica Light" pitchFamily="34" charset="0"/>
                <a:ea typeface="Helvetica Light" pitchFamily="34" charset="0"/>
                <a:cs typeface="Helvetica Light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bg2"/>
                </a:solidFill>
                <a:latin typeface="Helvetica Light" pitchFamily="34" charset="0"/>
                <a:ea typeface="Helvetica Light" pitchFamily="34" charset="0"/>
                <a:cs typeface="Helvetica Light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bg2"/>
                </a:solidFill>
                <a:latin typeface="Helvetica Light" pitchFamily="34" charset="0"/>
                <a:ea typeface="Helvetica Light" pitchFamily="34" charset="0"/>
                <a:cs typeface="Helvetica Light" pitchFamily="34" charset="0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 Business Advice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4193" y="1341437"/>
            <a:ext cx="7427912" cy="4953037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200" kern="1200" spc="-40">
                <a:solidFill>
                  <a:schemeClr val="bg2"/>
                </a:solidFill>
                <a:latin typeface="Helvetica Light"/>
                <a:ea typeface="Helvetica Light" pitchFamily="34" charset="0"/>
                <a:cs typeface="Helvetica Light"/>
              </a:defRPr>
            </a:lvl1pPr>
            <a:lvl2pPr marL="511175" indent="-2825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ern="1200" spc="-40">
                <a:solidFill>
                  <a:schemeClr val="bg2"/>
                </a:solidFill>
                <a:latin typeface="Helvetica Light"/>
                <a:ea typeface="Helvetica Light" pitchFamily="34" charset="0"/>
                <a:cs typeface="Helvetica Light"/>
              </a:defRPr>
            </a:lvl2pPr>
            <a:lvl3pPr marL="741363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 spc="-40">
                <a:solidFill>
                  <a:schemeClr val="bg2"/>
                </a:solidFill>
                <a:latin typeface="Helvetica Light"/>
                <a:ea typeface="Helvetica Light" pitchFamily="34" charset="0"/>
                <a:cs typeface="Helvetica Light"/>
              </a:defRPr>
            </a:lvl3pPr>
            <a:lvl4pPr marL="1031875" indent="-2905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ern="1200" spc="-40">
                <a:solidFill>
                  <a:schemeClr val="bg2"/>
                </a:solidFill>
                <a:latin typeface="Helvetica Light"/>
                <a:ea typeface="Helvetica Light" pitchFamily="34" charset="0"/>
                <a:cs typeface="Helvetica Light"/>
              </a:defRPr>
            </a:lvl4pPr>
            <a:lvl5pPr marL="1314450" indent="-2825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ern="1200" spc="-40">
                <a:solidFill>
                  <a:schemeClr val="bg2"/>
                </a:solidFill>
                <a:latin typeface="Helvetica Light"/>
                <a:ea typeface="Helvetica Light" pitchFamily="34" charset="0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team of business experts who can help you with practical, affordable and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advice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Including: Marketing, Sales, Start-up, Cash flow, Accounts, HR, Social Media/Digital, NDIS and more…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02 6024 0400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03" y="4377620"/>
            <a:ext cx="2787390" cy="1916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1" y="4853046"/>
            <a:ext cx="3707883" cy="10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1">
      <a:majorFont>
        <a:latin typeface="Helvetica Light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1600" dirty="0" smtClean="0">
            <a:solidFill>
              <a:schemeClr val="tx1">
                <a:lumMod val="75000"/>
                <a:lumOff val="25000"/>
              </a:schemeClr>
            </a:solidFill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20787</TotalTime>
  <Words>47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Light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Avril Cronk</dc:creator>
  <cp:lastModifiedBy>Klaus Baumgartel</cp:lastModifiedBy>
  <cp:revision>65</cp:revision>
  <dcterms:created xsi:type="dcterms:W3CDTF">2017-12-31T20:44:05Z</dcterms:created>
  <dcterms:modified xsi:type="dcterms:W3CDTF">2020-01-29T21:31:59Z</dcterms:modified>
</cp:coreProperties>
</file>